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12674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online.zakon.kz/Document/?doc_id=10266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5832648" cy="56207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РОДИТЕЛЕЙ ДЕТЕЙ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170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124744"/>
            <a:ext cx="29340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/>
              <a:t>Что значит понятие «ребенок-инвалид»?</a:t>
            </a:r>
            <a:endParaRPr lang="ru-RU" sz="1200" dirty="0"/>
          </a:p>
          <a:p>
            <a:r>
              <a:rPr lang="ru-RU" sz="1200" dirty="0"/>
              <a:t>Ребенок-инвалид – лицо в возрасте до восемнадцати лет, имеющее нарушение здоровья со стойким расстройством функций организма, обусловленное заболеваниями, увечьями (ранениями, травмами, контузиями), их последствиями, дефектами, которое приводит к </a:t>
            </a:r>
            <a:r>
              <a:rPr lang="ru-RU" sz="1200" dirty="0" err="1"/>
              <a:t>огрничению</a:t>
            </a:r>
            <a:r>
              <a:rPr lang="ru-RU" sz="1200" dirty="0"/>
              <a:t> жизнедеятельности и необходимости его социальной защиты;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2388" y="1196752"/>
            <a:ext cx="2736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льготы детей-инвалидов и их родителей делятся на несколько категорий: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пенсионные льготы,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трудовые льготы,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жилищные льготы,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транспортные льготы,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льготы и права, связанные с воспитанием и обучением детей-инвалидов,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льготы на медицинское и санаторно-курортное обслуживание детей-инвалидов,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налоговые льготы.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2939" y="3643481"/>
            <a:ext cx="2790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на медицинское и санаторно-курортное обслуживание детей-инвалидов.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имеют право на бесплатные лекарства и иные средства реабилитации (коляски, протезно-ортопедические изделия и т.д.) по рецепту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врача,также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право на бесплатное предоставление санаторной путевки для ребенка-инвалиды и лица, сопровождающего его. Если лицо, сопровождающее ребенка-инвалида, официально трудоустроено – ему выдается листок временной нетрудоспособности в связи с сопровождением ребенка.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05803" y="3828147"/>
            <a:ext cx="2592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Специальное государственное пособие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Закон Республики Казахстан от 5 апреля 1999 года № 365-I "/>
              </a:rPr>
              <a:t>подпунктам 9, 10, 11, 11-1 статьи 7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Закона РК «О специальном государственном пособии в Республике Казахстан» размеры специального государственного пособия составляют: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инвалидам 1 и 2 групп - 1,4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МРП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инвалидам 3 группы - 0,6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МРП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детям - инвалидам до 16 лет - 0,9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МРП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детям-инвалидам с 16 до 18 лет: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групп — 1,4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ЗП, МРП, прожиточный минимум за 1995 - 2022 годы"/>
              </a:rPr>
              <a:t>МРП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группы — 0,6 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ЗП, МРП, прожиточный минимум за 1995 - 2022 годы"/>
              </a:rPr>
              <a:t>МРП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82388" y="4065223"/>
            <a:ext cx="2502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льготы детей-инвалидов и их родителей.</a:t>
            </a:r>
          </a:p>
          <a:p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всех групп, а также один из родителей инвалида с детства освобождаются от уплаты сбора при государственной регистрации прав на недвижимое имущество и сделок с ним согласно подпункту 2 статьи 457 Налогового кодекса.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0015" y="2186573"/>
            <a:ext cx="2423864" cy="150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835695" cy="116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059408"/>
            <a:ext cx="345638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3209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3100"/>
            <a:ext cx="2267744" cy="52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87524" y="188640"/>
            <a:ext cx="8568952" cy="537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Памятка о медицинских  правах инвалидов и детей инвалидов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73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Согласно  </a:t>
            </a:r>
            <a:r>
              <a:rPr lang="ru-RU" sz="1100" b="1" dirty="0">
                <a:solidFill>
                  <a:srgbClr val="33333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Закона  Республики Казахстан от 13 апреля 2005 года N 39  « </a:t>
            </a:r>
            <a:r>
              <a:rPr lang="ru-RU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 социальной защите инвалидов в Республике Казахстан Закон Республики Казахстан».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Статья 14. Права инвалидов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П. 5) гарантированный объем бесплатной медицинской помощи и медицинскую помощь в системе обязательного социального медицинского страхования в порядке, определяемом законодательством Республики Казахстан;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П. 8) первоочередное обслуживание в государственных и иных организациях, в том числе в организациях здравоохранения, культуры, связи, транспорта, сфере услуг;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Статья 17. Реабилитация инвалидов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Реабилитация инвалидов включает комплекс медицинских, социальных и профессиональных мероприятий, направленных на устранение или возможно полную компенсацию ограничений жизнедеятельности, вызванных нарушением здоровья со стойким расстройством функций организма.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2. Реабилитация инвалидов осуществляется на основе индивидуальной программы реабилитации инвалида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Медицинская реабилитация инвалидов включает: 1) восстановительную терапию (медикаментозное, физическое, санаторно-курортное и другие методы лечения, направленные на восстановление нарушенных или утраченных функций организма и здоровья);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реконструктивную хирургию;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 протезно-ортопедическую помощь.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Мероприятия по медицинской реабилитации проводят организации здравоохранения и другие специализированные организации независимо от форм собственности в соответствии с Законом Республики Казахстан "О разрешениях и уведомлениях. 2-1. Медицинская реабилитация инвалидов предусматривает план реабилитационных мероприятий с указанием объемов медицинских услуг, видов и сроков проведения реабилитации и оказывается в условиях медицинских организаций в порядке, определенном уполномоченным органом в области здравоохранения.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3. Обеспечение инвалидов и детей-инвалидов санаторно-курортным лечением согласно индивидуальным программам реабилитации инвалидов осуществляется в соответствии с правилами, утвержденными уполномоченным органом в области социальной защиты населения, через портал социальных услуг, за исключением случаев, предусмотренных пунктом 3 статьи 32-1 настоящего Закона.</a:t>
            </a:r>
            <a:endParaRPr lang="ru-RU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5406913"/>
            <a:ext cx="6942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Перечень детских реабилитационных центров по Карагандинской области.</a:t>
            </a:r>
          </a:p>
          <a:p>
            <a:endParaRPr lang="ru-RU" sz="1200" dirty="0"/>
          </a:p>
          <a:p>
            <a:r>
              <a:rPr lang="ru-RU" sz="1200" dirty="0"/>
              <a:t>1.  ДРЦ «</a:t>
            </a:r>
            <a:r>
              <a:rPr lang="ru-RU" sz="1200" dirty="0" err="1"/>
              <a:t>Умит</a:t>
            </a:r>
            <a:r>
              <a:rPr lang="ru-RU" sz="1200" dirty="0"/>
              <a:t>»  г Караганда, ул. </a:t>
            </a:r>
            <a:r>
              <a:rPr lang="ru-RU" sz="1200" dirty="0" err="1"/>
              <a:t>Касыма</a:t>
            </a:r>
            <a:r>
              <a:rPr lang="ru-RU" sz="1200" dirty="0"/>
              <a:t> </a:t>
            </a:r>
            <a:r>
              <a:rPr lang="ru-RU" sz="1200" dirty="0" err="1"/>
              <a:t>Аманжолова</a:t>
            </a:r>
            <a:r>
              <a:rPr lang="ru-RU" sz="1200" dirty="0"/>
              <a:t> 96/9 (бывшая улица Кривогуза96/9)</a:t>
            </a:r>
          </a:p>
          <a:p>
            <a:r>
              <a:rPr lang="ru-RU" sz="1200" dirty="0"/>
              <a:t>Телефон: 8(7212)438303</a:t>
            </a:r>
            <a:r>
              <a:rPr lang="ru-RU" sz="1200" dirty="0" smtClean="0"/>
              <a:t>. 87015664732</a:t>
            </a:r>
            <a:endParaRPr lang="ru-RU" sz="1200" dirty="0"/>
          </a:p>
          <a:p>
            <a:r>
              <a:rPr lang="ru-RU" sz="1200" dirty="0"/>
              <a:t>2.  ДРЦ  «</a:t>
            </a:r>
            <a:r>
              <a:rPr lang="ru-RU" sz="1200" dirty="0" err="1"/>
              <a:t>Шипагер</a:t>
            </a:r>
            <a:r>
              <a:rPr lang="ru-RU" sz="1200" dirty="0"/>
              <a:t>» г. Караганда, ул. Р Люксембург 106В,телефон: </a:t>
            </a:r>
            <a:r>
              <a:rPr lang="ru-RU" sz="1200" dirty="0" smtClean="0"/>
              <a:t>87478091533, 87017275984</a:t>
            </a:r>
            <a:endParaRPr lang="ru-RU" sz="1200" dirty="0"/>
          </a:p>
          <a:p>
            <a:r>
              <a:rPr lang="ru-RU" sz="1200" dirty="0"/>
              <a:t>3.  ДРЦ   «Бала»  г. Темиртау, 4-й м-н, ул.Абая, 53 Телефон:+</a:t>
            </a:r>
            <a:r>
              <a:rPr lang="ru-RU" sz="1200" dirty="0" smtClean="0"/>
              <a:t>77028331766, 87017502117</a:t>
            </a:r>
            <a:endParaRPr lang="ru-RU" sz="1200" dirty="0"/>
          </a:p>
          <a:p>
            <a:r>
              <a:rPr lang="ru-RU" sz="1200" dirty="0"/>
              <a:t>4.  ДРЦ «</a:t>
            </a:r>
            <a:r>
              <a:rPr lang="ru-RU" sz="1200" dirty="0" err="1" smtClean="0"/>
              <a:t>Ауромед</a:t>
            </a:r>
            <a:r>
              <a:rPr lang="ru-RU" sz="1200" dirty="0"/>
              <a:t>» г. </a:t>
            </a:r>
            <a:r>
              <a:rPr lang="ru-RU" sz="1200" dirty="0" err="1"/>
              <a:t>Жезказган</a:t>
            </a:r>
            <a:r>
              <a:rPr lang="ru-RU" sz="1200" dirty="0"/>
              <a:t>,  улица Иманжанова, 11, </a:t>
            </a:r>
            <a:r>
              <a:rPr lang="ru-RU" sz="1200" dirty="0" smtClean="0"/>
              <a:t>Телефон: 87015363982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1440481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Words>263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ИНФОРМАЦИЯ ДЛЯ РОДИТЕЛЕЙ ДЕТЕЙ  с ограниченными возможностями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2017</cp:lastModifiedBy>
  <cp:revision>9</cp:revision>
  <dcterms:created xsi:type="dcterms:W3CDTF">2022-02-09T06:32:49Z</dcterms:created>
  <dcterms:modified xsi:type="dcterms:W3CDTF">2022-02-10T10:11:30Z</dcterms:modified>
</cp:coreProperties>
</file>